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56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15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chiWijeratne/DSCertIBM_CapstoneProject/blob/main/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hiWijeratne/DSCertIBM_CapstoneProject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hiWijeratne/DSCertIBM_CapstoneProjec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hiWijeratne/DSCertIBM_CapstoneProject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hiWijeratne/DSCertIBM_CapstoneProject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hiWijeratne/DSCertIBM_CapstoneProject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hiWijeratne/DSCertIBM_CapstoneProject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Sachi D Wijeratne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April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1917"/>
            <a:ext cx="4775766" cy="2719449"/>
          </a:xfrm>
          <a:prstGeom prst="rect">
            <a:avLst/>
          </a:prstGeom>
        </p:spPr>
        <p:txBody>
          <a:bodyPr/>
          <a:lstStyle/>
          <a:p>
            <a:r>
              <a:rPr lang="en-US" sz="1600" dirty="0"/>
              <a:t>The .csv file from the first section contains the data that needed to be cleaned. </a:t>
            </a:r>
          </a:p>
          <a:p>
            <a:r>
              <a:rPr lang="en-US" sz="1600" dirty="0"/>
              <a:t>The launch sites, orbit types and mission outcomes were cleaned up. </a:t>
            </a:r>
          </a:p>
          <a:p>
            <a:r>
              <a:rPr lang="en-US" sz="1600" dirty="0"/>
              <a:t>The handful of mission outcome types were converted to a binary classification where 1 means that the Falcon 9 first stage landing was a success and 0 means that it was a failure. </a:t>
            </a:r>
          </a:p>
          <a:p>
            <a:r>
              <a:rPr lang="en-US" sz="1600" dirty="0"/>
              <a:t> The new classification was added to the </a:t>
            </a:r>
            <a:r>
              <a:rPr lang="en-US" sz="1600" dirty="0" err="1"/>
              <a:t>DataFrame</a:t>
            </a:r>
            <a:r>
              <a:rPr lang="en-US" sz="1600" dirty="0"/>
              <a:t> for further analysis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DD23-6059-9EF4-0070-9EC03AB29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25" y="1531917"/>
            <a:ext cx="4255323" cy="4511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0A219-7FCC-C2A6-D55E-7C1829CE75B4}"/>
              </a:ext>
            </a:extLst>
          </p:cNvPr>
          <p:cNvSpPr txBox="1"/>
          <p:nvPr/>
        </p:nvSpPr>
        <p:spPr>
          <a:xfrm>
            <a:off x="990646" y="4864418"/>
            <a:ext cx="55078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https://github.com/SachiWijeratne/DSCertIBM_CapstoneProject/blob/main/labs-jupyter-spacex-Data%20wrangling.ipynb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The following charts were created to look at Launch Site trends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Scatterplot to see mission outcome relationship split by Launch Site and Flight Number.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Scatterplot to see mission outcome relationship split by Launch Site and Payload.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The following charts were created to look at Orbit Type trends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Bar chart to see mission outcome relationship with Orbit Type.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Scatterplot to see mission outcome relationship split by Orbit Type and Flight Number.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Scatterplot to see mission outcome relationship split by Orbit Type and Payload.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The following chart was created to look at trends based on time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Line plot to see mission outcome trend by year.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• GitHub URL : </a:t>
            </a:r>
            <a:r>
              <a:rPr lang="en-US" sz="1600" dirty="0">
                <a:hlinkClick r:id="rId3"/>
              </a:rPr>
              <a:t>https://github.com/SachiWijeratne/DSCertIBM_CapstoneProject/blob/main/edadataviz.ipynb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Queries were written to extract information about: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Launch sites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Payload masses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Dates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Booster types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Mission outcomes </a:t>
            </a:r>
          </a:p>
          <a:p>
            <a:pPr marL="0" indent="0">
              <a:buNone/>
            </a:pPr>
            <a:endParaRPr lang="en-US" sz="1800" b="0" i="0" u="none" strike="noStrike" baseline="0" dirty="0">
              <a:solidFill>
                <a:srgbClr val="292929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GitHub URL (EDA with SQL): </a:t>
            </a:r>
          </a:p>
          <a:p>
            <a:r>
              <a:rPr lang="en-US" sz="14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https://github.com/SachiWijeratne/DSCertIBM_CapstoneProject/blob/main/jupyter-labs-eda-sql-coursera_sqllite.ipynb</a:t>
            </a:r>
            <a:endParaRPr lang="en-US" sz="140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40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Summarize what map objects such as markers, circles, lines, etc. you created and added to a folium map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Markers were added for launch sites and for the NASA Johnson Space Center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Circles were added for the launch sites.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Lines were added to show the distance to the nearby features: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Distance from CCAFS LC-40 to the coastline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Distance from CCAFS LC-40 to the rail 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0" u="none" strike="noStrike" baseline="0" dirty="0">
                <a:solidFill>
                  <a:srgbClr val="292929"/>
                </a:solidFill>
                <a:latin typeface="Arial" panose="020B0604020202020204" pitchFamily="34" charset="0"/>
              </a:rPr>
              <a:t>Distance from CCAFS LC-40 to the perimeter road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GitHub URL (Folium Maps):</a:t>
            </a:r>
          </a:p>
          <a:p>
            <a:r>
              <a:rPr lang="en-US" sz="1600" dirty="0">
                <a:hlinkClick r:id="rId3"/>
              </a:rPr>
              <a:t>https://github.com/SachiWijeratne/DSCertIBM_CapstoneProject/blob/main/lab_jupyter_launch_site_location.ipynb</a:t>
            </a:r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input dropdown is used to select one or all launch sites for the pie chart and scatterplot.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displays one of two things: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All Sites –the distribution of successful Falcon 9 first stage landings between the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One Site –the distribution of successful and failed Falcon 9 first stage landings for that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input slider is used to filter the payload masses for the scatterplot.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scatterplot displays the distribution of Falcon 9 first stage landings split by payload mass, mission outcome and by booster version category.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8166"/>
            <a:ext cx="5325990" cy="481118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 was split into training and testing sets.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 (Support Vector Machine), Decision Tree, and KNN (k-Nearest Neighbors) machine learning models were trained on the training data 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Hyper-parameters were evaluated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and the best was selected using ‘.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best_params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best hyper-parameters, each of the four models were scored on accuracy by using the testing data 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https://github.com/SachiWijeratne/DSCertIBM_CapstoneProject/blob/main/SpaceX_Machine%20Learning%20Prediction_Part_5.ipynb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1EE37-1B7A-CBEC-A3B3-1B031D20F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196" y="1424762"/>
            <a:ext cx="4074336" cy="45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83D1B4-A504-A18F-1C2B-ABF2ECA3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82132"/>
            <a:ext cx="10636247" cy="42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6F068-418B-AD33-C457-0AD06331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86548"/>
            <a:ext cx="10617674" cy="42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BF0EF-AAA0-6C77-8105-34324DE1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6270"/>
            <a:ext cx="10668284" cy="38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4A52E-7BD8-E542-F40E-6D3A6A619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57" y="1686296"/>
            <a:ext cx="10511488" cy="34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0F0A1-AF0E-DA8E-6490-E1CF61D06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80" y="1733797"/>
            <a:ext cx="10524704" cy="343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B439B-8EED-98EE-25E9-241FAC39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11501"/>
            <a:ext cx="10557329" cy="471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DD540-8B83-7934-DDA0-6AE39521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090196"/>
            <a:ext cx="10741312" cy="47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CEDBB1-C890-B930-9902-F9DBACEE4AD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10321543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A4E7D-1350-0C06-0871-C2923877C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17530"/>
            <a:ext cx="10627555" cy="25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698EF-F795-FA4B-6D4E-3DB18411A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10780"/>
            <a:ext cx="10494514" cy="24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3BF5D-D5D4-40C9-6E10-79B12E4A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19157"/>
            <a:ext cx="10482086" cy="303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34CEE-C32C-DCAC-64F0-C7858005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44674"/>
            <a:ext cx="10415070" cy="38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13164"/>
            <a:ext cx="10515600" cy="46124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Data was collected from the SpaceX public API and </a:t>
            </a:r>
            <a:r>
              <a:rPr lang="en-US" sz="1600" dirty="0" err="1">
                <a:solidFill>
                  <a:schemeClr val="tx1"/>
                </a:solidFill>
              </a:rPr>
              <a:t>publically</a:t>
            </a:r>
            <a:r>
              <a:rPr lang="en-US" sz="1600" dirty="0">
                <a:solidFill>
                  <a:schemeClr val="tx1"/>
                </a:solidFill>
              </a:rPr>
              <a:t> available data on Wikipedia. Data wrangling included extracting launch outcome information to serve as the dependent variable in the Machine Learning models.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SQL queries and data visualizations (static plots, interactive maps, and an interactive dashboard) were created to discover insights about the data set and answer questions.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Predictive analysis was pursued using Logistic Regression, SVM (Support Vector Machine), Decision Tree, and KNN (k-nearest Neighbors) Machine Learning models.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Launch data include info about flight number, date of launch, payload mass, orbit type, launch site, mission outcome and other variables.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Logistic Regression, SVM (Support Vector Machine), and KNN (k-nearest Neighbors) all perform equally well for Machine Learning models on this dataset.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CEA11-5B63-DAAB-E778-D8ADA713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50978"/>
            <a:ext cx="10755529" cy="25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129CF-9D64-B2CF-230B-BBA43CAA1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3636"/>
            <a:ext cx="10297792" cy="48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676B1-6E12-7573-1DFC-8BE17DC3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85799"/>
            <a:ext cx="10714746" cy="33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22095-E38C-FAAC-6D19-53C22463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55391"/>
            <a:ext cx="10274041" cy="45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B894E-DECE-4EEE-9352-D87672E5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4064"/>
            <a:ext cx="10784477" cy="43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0C051-30A8-72BC-955A-DF0BD90B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20338"/>
            <a:ext cx="9549646" cy="46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3CC4E-6D14-B3C1-18A9-3BC71715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60388"/>
            <a:ext cx="10659980" cy="47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74F70-0BA0-EEB2-6AA7-836A919D5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67815"/>
            <a:ext cx="10515600" cy="43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72540"/>
            <a:ext cx="10530114" cy="455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In competition with SpaceX, a rival rocket launch company wants to make predictions about the success/failure of SpaceX Falcon 9 rocket first-stage landings. 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What is the nature and extent of the data that we have on SpaceX Falcon 9 first-stage landings? 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Which machine learning model would work best (have the highest accuracy) to predict the outcome of a Falcon 9 first-stage landing from a future launch? 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Will a future Falcon 9 first-stage landing be successful?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D33DD-007D-EBCB-85B7-623D09E79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61465"/>
            <a:ext cx="10515600" cy="44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43865-5191-EE18-E1AA-045FD387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4436"/>
            <a:ext cx="10515600" cy="44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276BE-420A-2C83-0FFC-A28D8A6C6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70" y="1492780"/>
            <a:ext cx="10561677" cy="354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B5D15-8FC7-7A9D-D10F-A1427180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9188"/>
            <a:ext cx="10515600" cy="46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57D25-31FA-A92D-7A3F-46B0BE533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97482"/>
            <a:ext cx="10738327" cy="25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From SpaceX API and Wikipedia launch table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cleaned in preparation for visualizations, queries, and machine learning model creation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797B8-9152-DB73-DDAE-4BA19859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197556"/>
            <a:ext cx="4777381" cy="229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The data sets were collected from:</a:t>
            </a:r>
          </a:p>
          <a:p>
            <a:pPr>
              <a:spcBef>
                <a:spcPts val="1400"/>
              </a:spcBef>
            </a:pPr>
            <a:r>
              <a:rPr lang="en-US"/>
              <a:t>An IBM copy of a call to the publically accessible SpaceX API with launch data in JSON format.</a:t>
            </a:r>
          </a:p>
          <a:p>
            <a:pPr>
              <a:spcBef>
                <a:spcPts val="1400"/>
              </a:spcBef>
            </a:pPr>
            <a:r>
              <a:rPr lang="en-US"/>
              <a:t>A permanently linked Wikipedia page with launch data in HTML tables (9 June 2021 revision).</a:t>
            </a:r>
          </a:p>
          <a:p>
            <a:pPr>
              <a:spcBef>
                <a:spcPts val="1400"/>
              </a:spcBef>
            </a:pPr>
            <a:r>
              <a:rPr lang="en-US"/>
              <a:t>Further data sets were provided.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The SpaceX API has data available </a:t>
            </a:r>
            <a:r>
              <a:rPr lang="en-US" sz="1600" dirty="0" err="1"/>
              <a:t>publically</a:t>
            </a:r>
            <a:r>
              <a:rPr lang="en-US" sz="1600" dirty="0"/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Once a GET request has been made to the SpaceX API and the response received, the data can be placed into a Pandas </a:t>
            </a:r>
            <a:r>
              <a:rPr lang="en-US" sz="1600" dirty="0" err="1"/>
              <a:t>DataFrame</a:t>
            </a:r>
            <a:r>
              <a:rPr lang="en-US" sz="1600" dirty="0"/>
              <a:t> for further analysis.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r>
              <a:rPr lang="en-US" sz="1400" dirty="0">
                <a:hlinkClick r:id="rId3"/>
              </a:rPr>
              <a:t>https://github.com/SachiWijeratne/DSCertIBM_CapstoneProject/blob/main/jupyter-labs-spacex-data-collection-api.ipynb</a:t>
            </a:r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602C85-79E6-D71C-EA7E-6555427D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392" y="1891202"/>
            <a:ext cx="3665517" cy="39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Wikipedia has a page that has tables of data about SpaceX launches.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These tables can be scraped to extract launch data that can be put into a Pandas </a:t>
            </a:r>
            <a:r>
              <a:rPr lang="en-US" sz="1600" dirty="0" err="1"/>
              <a:t>DataFrame</a:t>
            </a:r>
            <a:r>
              <a:rPr lang="en-US" sz="1600" dirty="0"/>
              <a:t> for further analysis.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https://github.com/SachiWijeratne/DSCertIBM_CapstoneProject/blob/main/jupyter-labs-webscraping.ipynb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8699C-F442-97CD-EFE7-435D857CC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600" y="1886863"/>
            <a:ext cx="3700059" cy="39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1293</Words>
  <Application>Microsoft Office PowerPoint</Application>
  <PresentationFormat>Widescreen</PresentationFormat>
  <Paragraphs>191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Sachi Wijeratne</cp:lastModifiedBy>
  <cp:revision>205</cp:revision>
  <dcterms:created xsi:type="dcterms:W3CDTF">2021-04-29T18:58:34Z</dcterms:created>
  <dcterms:modified xsi:type="dcterms:W3CDTF">2024-04-05T23:27:11Z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